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15592BE8-8F43-4F2A-A472-3A86BE8A38CB}">
  <a:tblStyle styleId="{15592BE8-8F43-4F2A-A472-3A86BE8A38C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872adcb3a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3872adcb3a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7071f0db6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37071f0db6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813e7d1da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3813e7d1da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872adcb3a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3872adcb3a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Power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we use power on tells a lot about how we live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Companies are buildt around analysing power usage and can </a:t>
            </a:r>
            <a:r>
              <a:rPr lang="en"/>
              <a:t>interpret</a:t>
            </a:r>
            <a:r>
              <a:rPr lang="en"/>
              <a:t> what </a:t>
            </a:r>
            <a:r>
              <a:rPr lang="en"/>
              <a:t>appliances</a:t>
            </a:r>
            <a:r>
              <a:rPr lang="en"/>
              <a:t> are used.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IOT and </a:t>
            </a:r>
            <a:r>
              <a:rPr lang="en"/>
              <a:t>Internet Service Provider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More and more devices are connected to the internet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Hard to de the security right and often not enough </a:t>
            </a:r>
            <a:r>
              <a:rPr lang="en"/>
              <a:t>benefit</a:t>
            </a:r>
            <a:r>
              <a:rPr lang="en"/>
              <a:t> for the company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ISP listens to a lot of </a:t>
            </a:r>
            <a:r>
              <a:rPr lang="en"/>
              <a:t>traffic</a:t>
            </a:r>
            <a:r>
              <a:rPr lang="en"/>
              <a:t> and if it is not secure they get to know a lot about you.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813e7d1da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3813e7d1da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872adcb3a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3872adcb3a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 paying for a ad service a team of researches got to know the location of an individual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Grindr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 for gay </a:t>
            </a:r>
            <a:r>
              <a:rPr lang="en"/>
              <a:t>allows</a:t>
            </a:r>
            <a:r>
              <a:rPr lang="en"/>
              <a:t> for triangulating location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813e7d1da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813e7d1da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87479e93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387479e93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813e7d1da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3813e7d1da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387479e936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387479e936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Strava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However, over the weekend military analysts noticed that the map is also detailed enough that it potentially gives away extremely sensitive information about a subset of Strava users: military personnel on active service.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Smart watches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404040"/>
                </a:solidFill>
                <a:highlight>
                  <a:srgbClr val="FFFFFF"/>
                </a:highlight>
              </a:rPr>
              <a:t>"Poorly secured smart devices often allow for privacy invasion. That is really concerning when it comes to kids' GPS tracking watches - the very watches that are supposed to help keep them safe," said Ken Munro, a security expert at Pen Test Partners.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7071f0db6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7071f0db6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3813e7d1da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3813e7d1da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387479e936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387479e936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Twitter, facebook, google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All have a lot of information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you posted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you looked at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Your location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Consequences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Dating site with sensitive information.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they did does not matter. It’s their private personal information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People killed themselves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813e7d1da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3813e7d1da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387479e936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387479e936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need to know what you are sharing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what it is used for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813e7d1da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3813e7d1da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387479e936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387479e936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37071f0db6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37071f0db6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37071f0db6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37071f0db6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37071f0db6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37071f0db6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37071f0db6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37071f0db6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37071f0db6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37071f0db6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37071f0db6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37071f0db6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37071f0db6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37071f0db6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3872adcb3a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3872adcb3a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37071f0db6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37071f0db6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37071f0db6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37071f0db6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8a3ad83d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8a3ad83d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Tentativ plan.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Har litt ekstra tid på slutten av dagen.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37071f0db6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37071f0db6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872adcb3a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872adcb3a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872adcb3a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872adcb3a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872adcb3a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872adcb3a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5cc14c26b_4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25cc14c26b_4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Et spill som ikke har som hovedfokus å underholde - men å lære bort, endre en holdning, øke ferdigheter osv.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Selv om underholdning ikke er hovedfokuset er det et viktig virkemiddel ved serious games.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Vi fokuserer på 3 aspekter: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Reality - hva slags problem skal spillet løse?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Meaning - hva skal spillet gjøre deg bedre til? Endre holdninger? Trene deg i en krisesituasjon?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Play - hvordan kan dette gjøres til et morsomt spill som kan spilles igjen og igjen?</a:t>
            </a:r>
            <a:endParaRPr sz="1800"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5.png"/><Relationship Id="rId4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Relationship Id="rId4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png"/><Relationship Id="rId4" Type="http://schemas.openxmlformats.org/officeDocument/2006/relationships/image" Target="../media/image1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png"/><Relationship Id="rId4" Type="http://schemas.openxmlformats.org/officeDocument/2006/relationships/image" Target="../media/image1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4.png"/><Relationship Id="rId4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9.png"/><Relationship Id="rId4" Type="http://schemas.openxmlformats.org/officeDocument/2006/relationships/image" Target="../media/image2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7.png"/><Relationship Id="rId4" Type="http://schemas.openxmlformats.org/officeDocument/2006/relationships/image" Target="../media/image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0.png"/><Relationship Id="rId4" Type="http://schemas.openxmlformats.org/officeDocument/2006/relationships/image" Target="../media/image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0.png"/><Relationship Id="rId4" Type="http://schemas.openxmlformats.org/officeDocument/2006/relationships/image" Target="../media/image26.png"/><Relationship Id="rId5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9.png"/><Relationship Id="rId4" Type="http://schemas.openxmlformats.org/officeDocument/2006/relationships/image" Target="../media/image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8.png"/><Relationship Id="rId4" Type="http://schemas.openxmlformats.org/officeDocument/2006/relationships/image" Target="../media/image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8.png"/><Relationship Id="rId4" Type="http://schemas.openxmlformats.org/officeDocument/2006/relationships/image" Target="../media/image3.png"/><Relationship Id="rId5" Type="http://schemas.openxmlformats.org/officeDocument/2006/relationships/image" Target="../media/image2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hyperlink" Target="http://barneombudet.no/dine-rettigheter/til-a-vaere-meg/privatliv/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hyperlink" Target="http://www.youtube.com/watch?v=lYkttZTylcg" TargetMode="External"/><Relationship Id="rId4" Type="http://schemas.openxmlformats.org/officeDocument/2006/relationships/image" Target="../media/image20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hyperlink" Target="http://www.youtube.com/watch?v=AW7aU3zv-4M" TargetMode="External"/><Relationship Id="rId4" Type="http://schemas.openxmlformats.org/officeDocument/2006/relationships/image" Target="../media/image2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idx="1" type="subTitle"/>
          </p:nvPr>
        </p:nvSpPr>
        <p:spPr>
          <a:xfrm>
            <a:off x="311700" y="3392925"/>
            <a:ext cx="8520600" cy="7926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</a:rPr>
              <a:t>Serious Privacy Game Workshop</a:t>
            </a:r>
            <a:endParaRPr sz="2400"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</a:endParaRPr>
          </a:p>
        </p:txBody>
      </p:sp>
      <p:pic>
        <p:nvPicPr>
          <p:cNvPr id="55" name="Google Shape;5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2288" y="863600"/>
            <a:ext cx="4119421" cy="2529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To make a game that raises awareness about privacy while we think about privacy in groups.</a:t>
            </a:r>
            <a:endParaRPr/>
          </a:p>
        </p:txBody>
      </p:sp>
      <p:sp>
        <p:nvSpPr>
          <p:cNvPr id="112" name="Google Shape;112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Goal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3"/>
          <p:cNvSpPr txBox="1"/>
          <p:nvPr>
            <p:ph type="title"/>
          </p:nvPr>
        </p:nvSpPr>
        <p:spPr>
          <a:xfrm>
            <a:off x="311700" y="2586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Workshop overview</a:t>
            </a:r>
            <a:endParaRPr/>
          </a:p>
        </p:txBody>
      </p:sp>
      <p:sp>
        <p:nvSpPr>
          <p:cNvPr id="118" name="Google Shape;118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19" name="Google Shape;11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31343"/>
            <a:ext cx="9143998" cy="4312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8300" y="975850"/>
            <a:ext cx="1075700" cy="86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8300" y="3006975"/>
            <a:ext cx="1075700" cy="86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28" name="Google Shape;12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9250" y="476250"/>
            <a:ext cx="5905500" cy="419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35" name="Google Shape;13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700673">
            <a:off x="549397" y="628988"/>
            <a:ext cx="3985349" cy="3573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673493">
            <a:off x="4636876" y="569727"/>
            <a:ext cx="3974498" cy="37859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5438" y="452438"/>
            <a:ext cx="5953125" cy="423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50" name="Google Shape;15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087126">
            <a:off x="1064230" y="942708"/>
            <a:ext cx="2615617" cy="34305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35899">
            <a:off x="4933369" y="534812"/>
            <a:ext cx="3110354" cy="4073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58" name="Google Shape;15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4488" y="476250"/>
            <a:ext cx="5915025" cy="419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65" name="Google Shape;16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060600">
            <a:off x="740546" y="777637"/>
            <a:ext cx="3402734" cy="33537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57519">
            <a:off x="5209049" y="480725"/>
            <a:ext cx="3021399" cy="4040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73" name="Google Shape;17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4963" y="466725"/>
            <a:ext cx="5934075" cy="4210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80" name="Google Shape;18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952786">
            <a:off x="857322" y="627900"/>
            <a:ext cx="3430475" cy="373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65286">
            <a:off x="5327577" y="431630"/>
            <a:ext cx="2970670" cy="39666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this?		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This workshop is part of a master project at computer science at NTNU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As this is part of a master project some data will be collected: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Surveys before and after the workshop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Observations during the workshop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The ideas generated by the workshop group at the end of the workshop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Audio recording of presentation of game ideas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Photos of the group layout and of how you interact with the board.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88" name="Google Shape;18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0200" y="457200"/>
            <a:ext cx="5943600" cy="422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95" name="Google Shape;19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315138">
            <a:off x="5273236" y="589476"/>
            <a:ext cx="3019149" cy="39645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873467">
            <a:off x="495300" y="620388"/>
            <a:ext cx="3626200" cy="3902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03" name="Google Shape;20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4963" y="466725"/>
            <a:ext cx="5934075" cy="4210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10" name="Google Shape;21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6304" y="0"/>
            <a:ext cx="403139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17" name="Google Shape;21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9725" y="461963"/>
            <a:ext cx="5924550" cy="421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24" name="Google Shape;224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14192" y="508862"/>
            <a:ext cx="3629855" cy="412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8"/>
          <p:cNvSpPr txBox="1"/>
          <p:nvPr>
            <p:ph type="title"/>
          </p:nvPr>
        </p:nvSpPr>
        <p:spPr>
          <a:xfrm>
            <a:off x="311700" y="2586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Reality: create a privacy problem</a:t>
            </a:r>
            <a:endParaRPr/>
          </a:p>
        </p:txBody>
      </p:sp>
      <p:sp>
        <p:nvSpPr>
          <p:cNvPr id="230" name="Google Shape;230;p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31" name="Google Shape;23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31343"/>
            <a:ext cx="9143998" cy="4312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8300" y="975850"/>
            <a:ext cx="1075700" cy="86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8300" y="3006975"/>
            <a:ext cx="1075700" cy="86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9"/>
          <p:cNvSpPr txBox="1"/>
          <p:nvPr>
            <p:ph type="title"/>
          </p:nvPr>
        </p:nvSpPr>
        <p:spPr>
          <a:xfrm>
            <a:off x="311700" y="2586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Meaning: increase awareness</a:t>
            </a:r>
            <a:endParaRPr/>
          </a:p>
        </p:txBody>
      </p:sp>
      <p:sp>
        <p:nvSpPr>
          <p:cNvPr id="239" name="Google Shape;239;p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40" name="Google Shape;24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31343"/>
            <a:ext cx="9143998" cy="4312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8300" y="975850"/>
            <a:ext cx="1075700" cy="86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8300" y="3006975"/>
            <a:ext cx="1075700" cy="86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Presentation 5 min notice</a:t>
            </a:r>
            <a:endParaRPr/>
          </a:p>
        </p:txBody>
      </p:sp>
      <p:sp>
        <p:nvSpPr>
          <p:cNvPr id="248" name="Google Shape;248;p4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Remember: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What is your privacy problem?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What game have you selected?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How does these changes increase awareness of your privacy problem?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1"/>
          <p:cNvSpPr txBox="1"/>
          <p:nvPr>
            <p:ph type="title"/>
          </p:nvPr>
        </p:nvSpPr>
        <p:spPr>
          <a:xfrm>
            <a:off x="311700" y="2586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Meaning: </a:t>
            </a:r>
            <a:r>
              <a:rPr lang="en"/>
              <a:t>increase awareness</a:t>
            </a:r>
            <a:endParaRPr/>
          </a:p>
        </p:txBody>
      </p:sp>
      <p:sp>
        <p:nvSpPr>
          <p:cNvPr id="254" name="Google Shape;254;p4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55" name="Google Shape;25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31343"/>
            <a:ext cx="9143998" cy="4312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8300" y="975850"/>
            <a:ext cx="1075700" cy="86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68300" y="3006975"/>
            <a:ext cx="1075700" cy="86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To make a game that raises awareness about privacy while we think about privacy in groups.</a:t>
            </a:r>
            <a:endParaRPr/>
          </a:p>
        </p:txBody>
      </p:sp>
      <p:sp>
        <p:nvSpPr>
          <p:cNvPr id="67" name="Google Shape;67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Goal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2"/>
          <p:cNvSpPr txBox="1"/>
          <p:nvPr>
            <p:ph type="title"/>
          </p:nvPr>
        </p:nvSpPr>
        <p:spPr>
          <a:xfrm>
            <a:off x="311700" y="2586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Play: create a game about your privacy problem</a:t>
            </a:r>
            <a:endParaRPr/>
          </a:p>
        </p:txBody>
      </p:sp>
      <p:sp>
        <p:nvSpPr>
          <p:cNvPr id="263" name="Google Shape;263;p4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64" name="Google Shape;26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31343"/>
            <a:ext cx="9143998" cy="4312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8300" y="975850"/>
            <a:ext cx="1075700" cy="86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8300" y="3006975"/>
            <a:ext cx="1075700" cy="86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3"/>
          <p:cNvSpPr txBox="1"/>
          <p:nvPr>
            <p:ph type="title"/>
          </p:nvPr>
        </p:nvSpPr>
        <p:spPr>
          <a:xfrm>
            <a:off x="311700" y="2586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Technology: explain how your game is played</a:t>
            </a:r>
            <a:endParaRPr/>
          </a:p>
        </p:txBody>
      </p:sp>
      <p:sp>
        <p:nvSpPr>
          <p:cNvPr id="272" name="Google Shape;272;p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73" name="Google Shape;273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31343"/>
            <a:ext cx="9143998" cy="4312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8300" y="975850"/>
            <a:ext cx="1075700" cy="86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8300" y="3006975"/>
            <a:ext cx="1075700" cy="86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Presentation 5 min notice</a:t>
            </a:r>
            <a:endParaRPr/>
          </a:p>
        </p:txBody>
      </p:sp>
      <p:sp>
        <p:nvSpPr>
          <p:cNvPr id="281" name="Google Shape;281;p4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Remember: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What is your game idea</a:t>
            </a:r>
            <a:r>
              <a:rPr lang="en"/>
              <a:t>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How is the game played?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How does the game increase awareness of your privacy problem?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 min til presentasjon</a:t>
            </a:r>
            <a:endParaRPr/>
          </a:p>
        </p:txBody>
      </p:sp>
      <p:sp>
        <p:nvSpPr>
          <p:cNvPr id="287" name="Google Shape;287;p4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Tape sammen delene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6"/>
          <p:cNvSpPr txBox="1"/>
          <p:nvPr>
            <p:ph type="title"/>
          </p:nvPr>
        </p:nvSpPr>
        <p:spPr>
          <a:xfrm>
            <a:off x="311700" y="2586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Technology: </a:t>
            </a:r>
            <a:r>
              <a:rPr lang="en"/>
              <a:t>explain how your game is played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94" name="Google Shape;294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31343"/>
            <a:ext cx="9143998" cy="4312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8300" y="975850"/>
            <a:ext cx="1075700" cy="86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68300" y="3006975"/>
            <a:ext cx="1075700" cy="86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Plan</a:t>
            </a:r>
            <a:endParaRPr/>
          </a:p>
        </p:txBody>
      </p:sp>
      <p:graphicFrame>
        <p:nvGraphicFramePr>
          <p:cNvPr id="73" name="Google Shape;73;p16"/>
          <p:cNvGraphicFramePr/>
          <p:nvPr/>
        </p:nvGraphicFramePr>
        <p:xfrm>
          <a:off x="905900" y="147403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{15592BE8-8F43-4F2A-A472-3A86BE8A38CB}</a:tableStyleId>
              </a:tblPr>
              <a:tblGrid>
                <a:gridCol w="1120100"/>
                <a:gridCol w="3455275"/>
                <a:gridCol w="2287675"/>
              </a:tblGrid>
              <a:tr h="3453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Time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Activity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Varighet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86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12</a:t>
                      </a:r>
                      <a:r>
                        <a:rPr lang="en"/>
                        <a:t>:30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Introduction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10 </a:t>
                      </a:r>
                      <a:r>
                        <a:rPr lang="en"/>
                        <a:t>min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86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12:40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Privacy and the internett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10</a:t>
                      </a:r>
                      <a:r>
                        <a:rPr lang="en"/>
                        <a:t> </a:t>
                      </a:r>
                      <a:r>
                        <a:rPr lang="en"/>
                        <a:t>min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86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12:50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Game idea workshop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~1.5t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86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~14</a:t>
                      </a:r>
                      <a:r>
                        <a:rPr lang="en"/>
                        <a:t>:45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Done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privacy?</a:t>
            </a:r>
            <a:endParaRPr/>
          </a:p>
        </p:txBody>
      </p:sp>
      <p:sp>
        <p:nvSpPr>
          <p:cNvPr id="79" name="Google Shape;79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Privacy means that everyone has the right to </a:t>
            </a:r>
            <a:r>
              <a:rPr lang="en"/>
              <a:t>control</a:t>
            </a:r>
            <a:r>
              <a:rPr lang="en"/>
              <a:t> what they share with others.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You should be able to have secrets.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Privacy also means that others are not allowed to share false rumors about you.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http://barneombudet.no/dine-rettigheter/til-a-vaere-meg/privatliv/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descr="A video from the Canadian Civil Liberties Association." id="86" name="Google Shape;86;p18" title="Nothing to Hide? Let's Talk Privacy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6000" y="857250"/>
            <a:ext cx="4572000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descr="source: https://www.youtube.com/user/laquadrature&#10;&#10;&quot;Thanks to the generosity of supporters who helped crowd-fund it, and of Benoît Musereau who volunteered to direct it, La Quadrature du Net publishes &quot;Reclaim Our Privacy&quot;, a three-minute movie that explains the threat to, the importance of protecting, and the tools to reclaim our privacy online. The movie is released under CC BY-SA, so feel free to share or remix it!&quot;" id="93" name="Google Shape;93;p19" title="Why privacy matters?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6000" y="857250"/>
            <a:ext cx="4572000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Privacy summary</a:t>
            </a:r>
            <a:endParaRPr/>
          </a:p>
        </p:txBody>
      </p:sp>
      <p:sp>
        <p:nvSpPr>
          <p:cNvPr id="99" name="Google Shape;99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Privacy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Privacy online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Why privacy matters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The tradeoffs 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Serious Games</a:t>
            </a:r>
            <a:endParaRPr/>
          </a:p>
        </p:txBody>
      </p:sp>
      <p:sp>
        <p:nvSpPr>
          <p:cNvPr id="105" name="Google Shape;105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06" name="Google Shape;10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1411" y="1618950"/>
            <a:ext cx="6021173" cy="281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